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9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AF3"/>
    <a:srgbClr val="0070C0"/>
    <a:srgbClr val="E0E1E1"/>
    <a:srgbClr val="D7D7D8"/>
    <a:srgbClr val="DDDEDD"/>
    <a:srgbClr val="DCDCDD"/>
    <a:srgbClr val="FFC000"/>
    <a:srgbClr val="B9993A"/>
    <a:srgbClr val="E3E4E3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20" d="100"/>
          <a:sy n="120" d="100"/>
        </p:scale>
        <p:origin x="4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32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254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/>
              <a:t>투척용 무기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5 : </a:t>
            </a:r>
            <a:r>
              <a:rPr lang="ko-KR" altLang="en-US"/>
              <a:t>키 아이템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좌클릭 </a:t>
            </a:r>
            <a:r>
              <a:rPr lang="ko-KR" altLang="en-US" dirty="0"/>
              <a:t>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F2EADA-6B53-270B-EF75-5B20ADACB16D}"/>
              </a:ext>
            </a:extLst>
          </p:cNvPr>
          <p:cNvSpPr/>
          <p:nvPr/>
        </p:nvSpPr>
        <p:spPr>
          <a:xfrm>
            <a:off x="287070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Git hub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80457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/>
              <a:t>질량을 이용하여 여러 </a:t>
            </a:r>
            <a:r>
              <a:rPr lang="ko-KR" altLang="en-US" sz="2000" b="1" dirty="0"/>
              <a:t>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/>
              <a:t>재결합시 </a:t>
            </a:r>
            <a:r>
              <a:rPr lang="ko-KR" altLang="en-US" sz="2000" b="1" dirty="0"/>
              <a:t>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987222" y="142053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77920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77920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887976" y="1885743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49474-36CC-2174-F517-0586D0D36344}"/>
              </a:ext>
            </a:extLst>
          </p:cNvPr>
          <p:cNvSpPr txBox="1"/>
          <p:nvPr/>
        </p:nvSpPr>
        <p:spPr>
          <a:xfrm>
            <a:off x="4382932" y="1178618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정승원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7E91D-4759-4F46-ED86-1256FCFBDF72}"/>
              </a:ext>
            </a:extLst>
          </p:cNvPr>
          <p:cNvSpPr txBox="1"/>
          <p:nvPr/>
        </p:nvSpPr>
        <p:spPr>
          <a:xfrm>
            <a:off x="4280103" y="1633007"/>
            <a:ext cx="3511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클라이언트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자료구조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2D </a:t>
            </a:r>
            <a:r>
              <a:rPr lang="ko-KR" altLang="en-US" sz="2000"/>
              <a:t>게임프로그래밍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알고리즘</a:t>
            </a: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데이터베이스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컴퓨터 그래픽스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37772"/>
              </p:ext>
            </p:extLst>
          </p:nvPr>
        </p:nvGraphicFramePr>
        <p:xfrm>
          <a:off x="1507659" y="1101173"/>
          <a:ext cx="10489271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맵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/>
                        <a:t>AI,</a:t>
                      </a:r>
                      <a:r>
                        <a:rPr lang="ko-KR" altLang="en-US" sz="1400" b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03407"/>
              </p:ext>
            </p:extLst>
          </p:nvPr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1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옥상제외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1654</Words>
  <Application>Microsoft Office PowerPoint</Application>
  <PresentationFormat>와이드스크린</PresentationFormat>
  <Paragraphs>490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oqz</cp:lastModifiedBy>
  <cp:revision>58</cp:revision>
  <dcterms:created xsi:type="dcterms:W3CDTF">2015-10-07T05:25:14Z</dcterms:created>
  <dcterms:modified xsi:type="dcterms:W3CDTF">2024-06-21T04:38:02Z</dcterms:modified>
</cp:coreProperties>
</file>